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0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FAD5A-EE0E-0FD3-3334-2086216A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E14C9-33FE-4A81-A0CF-4F8B29921E79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5AC67D-EA68-96C4-9910-82D602C8C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44AFDA-71E3-2F74-401D-0EAF00F63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4956A-2F34-433D-A1A5-DF68FA56D6B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0477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2DAE46-E84D-203E-0CC8-236FD1042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C47F4-2D82-4A4D-9512-A7CC3A64F748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B21D05-ABA5-F3D1-B47B-A672449ED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BE32EF-30FC-08A2-CB47-D6332783E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4CC68-F3B3-4C81-BCE3-EABBDAE9CE1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11069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F537C8-92B8-4D25-D520-6A16F7929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1FD80-CE38-4FFD-843E-716CB1DF5819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421081-0A87-4E1A-A334-8840C706A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DDE4CD-3E82-172F-01DA-6EED4904B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8194C-047E-4DC6-9D96-EA9AABA4D2A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66177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10A71-467D-5D07-E490-1BD6E7D0B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9CD9A-8A6A-4545-B5A4-7EF98D3EB4D1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DF6839-6FF8-8BAA-2977-EC97E13B2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44DE9-C795-C7AB-6CFE-6117DCE3B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5BBFB-94F5-43A2-99D3-2DBF0B4C378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59998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10656-941C-3291-4B69-6F45600EC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CEC74-8EC2-461B-98D6-9015FC97B986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9534B3-40BF-09C5-3E73-8877A4DC1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D306CB-F9A8-C7AB-F3D4-720899F24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1C6D2-03FD-4BF7-BBCF-371DE95D55D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63772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EB25D59-F92E-EE3F-0FF0-DA9C1784B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C816C-0510-492A-A04F-0A5FEA118161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6D9BD62-357B-BCA1-B3E1-795484F6C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D50B0C8-0866-3FCD-D653-BA7BBBE7B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59157-532E-490F-BA2C-A13B237D138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12855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8C0CF29-4CC4-7D8C-73D6-A544CF14B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5FD32-F10D-4EE8-B79D-D59942228BDA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A3945E6-F025-7150-B75E-095D915B6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FD8526A-819A-CED8-C38E-FDEB634FC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38092-2930-4416-B3F5-1BA75CEA075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17759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BBCB3CA-9610-1CC0-2996-AEB73A412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1C9EC-EBCB-4D71-A2B1-565DE3FACDD1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79CEBBB-DD9F-E91E-1721-F02B56005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91B5A61-1903-B72C-6C2E-EE4024898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ACFBE-1460-4918-8CEE-6163905D6A2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94247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2F9CD87-CB36-7F88-5B6D-3AC51671E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F4251-4B08-43C8-8FDA-566679461BBB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F076301-CFE7-CD1D-EBD4-A6BACAF4C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B02C27D-E6B1-3699-E2F7-28432780A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F84DF-1286-4A6D-ADDC-14C207981AE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81276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4C14100-C74C-CC94-D29B-92F74BA4D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CD121-E422-4ECF-8DE4-09B53393B5B7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B5F9F03-3091-52DB-06DB-C8B4C53BC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5007AA-E413-2B9E-8FF9-672CEA25F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94B56-1F1C-44F6-BF56-46D70201825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62069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73208FE-E8F8-5FB3-A059-3DBD189C8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8911A-6E19-4556-8037-248040B68AD5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09F494-A9FC-1875-CD37-CF2095E2E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99AA1DD-24CB-B305-FB34-CA6319F7D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7122A-1844-4B87-BF54-186BFC56810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87897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78DFE84-613F-41FF-E2D9-2E464443EA7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1BE7B63-6E78-B7AE-82D6-8700DC575D4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77308A-C91A-BA66-91B9-F3B2DAC287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F05428-2522-4869-B318-7AD44EFD5F1D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A95A1-A91C-0E17-F502-7DA4B745F3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E54D0F-80A1-E5AC-BFBE-2ED3F55A6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13FD264-841A-4B65-81B0-AC867C931EF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EA9C3AB9-62FE-828F-9F99-1D63FA3AD9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5869" y="1700981"/>
            <a:ext cx="9720262" cy="3456037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Virgin Mary had a baby boy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Virgin Mary had a baby boy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Virgin Mary had a baby boy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they said that His name was Jesus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60AD799A-3FFD-CDE8-2031-548EC92100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549275"/>
            <a:ext cx="10152063" cy="5543550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 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glorious kingdom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glorious kingdom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Oh yes believer oh yes believer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glorious kingdom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4E7B4040-4B37-675D-9172-8F03E18580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1406" y="1592523"/>
            <a:ext cx="10009187" cy="3672954"/>
          </a:xfrm>
        </p:spPr>
        <p:txBody>
          <a:bodyPr/>
          <a:lstStyle/>
          <a:p>
            <a:pPr eaLnBrk="1" hangingPunct="1"/>
            <a:r>
              <a:rPr lang="en-AU" altLang="en-US" sz="1600" dirty="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angels sang when the baby was born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angels sang when the baby was born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angels sang when the baby was born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proclaimed Him the Saviour Jesus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02965E46-DF4D-EFDD-F111-E43D33AC3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549275"/>
            <a:ext cx="10585450" cy="5759450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 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glorious kingdom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glorious kingdom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Oh yes believer oh yes believer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glorious kingdom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E8E59D28-F8BE-630D-F384-CF0E886281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7556" y="1593056"/>
            <a:ext cx="10656888" cy="3671888"/>
          </a:xfrm>
        </p:spPr>
        <p:txBody>
          <a:bodyPr/>
          <a:lstStyle/>
          <a:p>
            <a:pPr eaLnBrk="1" hangingPunct="1"/>
            <a:r>
              <a:rPr lang="en-AU" altLang="en-US" sz="1800" dirty="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wise men saw where the baby was born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wise men saw where the baby was born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The wise men saw where the baby was born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And they saw that His name was Jesus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2256FF2E-84E8-0028-8439-09173BF15A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584994"/>
            <a:ext cx="10801350" cy="5688012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 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glorious kingdom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glorious kingdom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Oh yes believer oh yes believer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come from the glorious kingdom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782FD6B-FD29-966A-9107-2721D449CE46}"/>
              </a:ext>
            </a:extLst>
          </p:cNvPr>
          <p:cNvSpPr/>
          <p:nvPr/>
        </p:nvSpPr>
        <p:spPr>
          <a:xfrm>
            <a:off x="191344" y="5661248"/>
            <a:ext cx="4572000" cy="10620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4756091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Words: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Music: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255</Words>
  <Application>Microsoft Office PowerPoint</Application>
  <PresentationFormat>Widescreen</PresentationFormat>
  <Paragraphs>44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Virgin Mary Had A Baby Boy</dc:title>
  <dc:creator>ITS</dc:creator>
  <cp:lastModifiedBy>Narelle Wheaton</cp:lastModifiedBy>
  <cp:revision>3</cp:revision>
  <dcterms:created xsi:type="dcterms:W3CDTF">2016-01-14T02:54:00Z</dcterms:created>
  <dcterms:modified xsi:type="dcterms:W3CDTF">2023-06-07T08:07:00Z</dcterms:modified>
</cp:coreProperties>
</file>